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804" r:id="rId1"/>
  </p:sldMasterIdLst>
  <p:notesMasterIdLst>
    <p:notesMasterId r:id="rId45"/>
  </p:notesMasterIdLst>
  <p:sldIdLst>
    <p:sldId id="294" r:id="rId2"/>
    <p:sldId id="295" r:id="rId3"/>
    <p:sldId id="298" r:id="rId4"/>
    <p:sldId id="297" r:id="rId5"/>
    <p:sldId id="296" r:id="rId6"/>
    <p:sldId id="301" r:id="rId7"/>
    <p:sldId id="300" r:id="rId8"/>
    <p:sldId id="299" r:id="rId9"/>
    <p:sldId id="304" r:id="rId10"/>
    <p:sldId id="303" r:id="rId11"/>
    <p:sldId id="302" r:id="rId12"/>
    <p:sldId id="307" r:id="rId13"/>
    <p:sldId id="306" r:id="rId14"/>
    <p:sldId id="305" r:id="rId15"/>
    <p:sldId id="309" r:id="rId16"/>
    <p:sldId id="308" r:id="rId17"/>
    <p:sldId id="310" r:id="rId18"/>
    <p:sldId id="313" r:id="rId19"/>
    <p:sldId id="312" r:id="rId20"/>
    <p:sldId id="311" r:id="rId21"/>
    <p:sldId id="316" r:id="rId22"/>
    <p:sldId id="315" r:id="rId23"/>
    <p:sldId id="314" r:id="rId24"/>
    <p:sldId id="319" r:id="rId25"/>
    <p:sldId id="318" r:id="rId26"/>
    <p:sldId id="317" r:id="rId27"/>
    <p:sldId id="322" r:id="rId28"/>
    <p:sldId id="321" r:id="rId29"/>
    <p:sldId id="320" r:id="rId30"/>
    <p:sldId id="325" r:id="rId31"/>
    <p:sldId id="324" r:id="rId32"/>
    <p:sldId id="323" r:id="rId33"/>
    <p:sldId id="328" r:id="rId34"/>
    <p:sldId id="327" r:id="rId35"/>
    <p:sldId id="326" r:id="rId36"/>
    <p:sldId id="331" r:id="rId37"/>
    <p:sldId id="330" r:id="rId38"/>
    <p:sldId id="329" r:id="rId39"/>
    <p:sldId id="334" r:id="rId40"/>
    <p:sldId id="333" r:id="rId41"/>
    <p:sldId id="332" r:id="rId42"/>
    <p:sldId id="335" r:id="rId43"/>
    <p:sldId id="336" r:id="rId44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723" autoAdjust="0"/>
    <p:restoredTop sz="92321" autoAdjust="0"/>
  </p:normalViewPr>
  <p:slideViewPr>
    <p:cSldViewPr>
      <p:cViewPr varScale="1">
        <p:scale>
          <a:sx n="68" d="100"/>
          <a:sy n="68" d="100"/>
        </p:scale>
        <p:origin x="129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CD5D1284-284D-4302-934A-26DB8EB0CA4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IQ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300AA58B-D0D1-4CB3-9F09-4D20DDDA007B}" type="slidenum">
              <a:rPr lang="ar-IQ" smtClean="0"/>
              <a:pPr/>
              <a:t>‹#›</a:t>
            </a:fld>
            <a:endParaRPr lang="ar-IQ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6798" y="2359406"/>
            <a:ext cx="8620156" cy="1569660"/>
          </a:xfrm>
          <a:prstGeom prst="rect">
            <a:avLst/>
          </a:prstGeom>
          <a:solidFill>
            <a:srgbClr val="FF0000"/>
          </a:solidFill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Mechanics of Materials</a:t>
            </a:r>
          </a:p>
          <a:p>
            <a:pPr algn="ctr"/>
            <a:r>
              <a:rPr lang="en-US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Strength of Materials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4282" y="5157629"/>
            <a:ext cx="8786842" cy="1200329"/>
          </a:xfrm>
          <a:prstGeom prst="rect">
            <a:avLst/>
          </a:prstGeom>
          <a:solidFill>
            <a:srgbClr val="FF3399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l" rtl="0"/>
            <a:r>
              <a:rPr lang="en-US" sz="2400" b="1" dirty="0" smtClean="0"/>
              <a:t>Mechanics of Materials: by </a:t>
            </a:r>
            <a:r>
              <a:rPr lang="en-US" sz="2400" b="1" dirty="0" err="1" smtClean="0"/>
              <a:t>R.C.Hibbeler</a:t>
            </a:r>
            <a:r>
              <a:rPr lang="en-US" sz="2400" b="1" dirty="0" smtClean="0"/>
              <a:t>.</a:t>
            </a:r>
          </a:p>
          <a:p>
            <a:pPr algn="l" rtl="0"/>
            <a:r>
              <a:rPr lang="en-US" sz="2400" b="1" dirty="0" smtClean="0"/>
              <a:t>Strength of Materials: by Andrew </a:t>
            </a:r>
            <a:r>
              <a:rPr lang="en-US" sz="2400" b="1" dirty="0" err="1" smtClean="0"/>
              <a:t>Pytel</a:t>
            </a:r>
            <a:r>
              <a:rPr lang="en-US" sz="2400" b="1" dirty="0" smtClean="0"/>
              <a:t> and Ferdinand L. Singer.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04" y="4000504"/>
            <a:ext cx="6172200" cy="1077218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Dr. Ola Adel</a:t>
            </a:r>
          </a:p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Ph.D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Structural Engineering</a:t>
            </a:r>
            <a:endParaRPr lang="ar-IQ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 descr="2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86710" y="285728"/>
            <a:ext cx="1071570" cy="1446099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TextBox 7"/>
          <p:cNvSpPr txBox="1"/>
          <p:nvPr/>
        </p:nvSpPr>
        <p:spPr>
          <a:xfrm>
            <a:off x="428596" y="214290"/>
            <a:ext cx="421484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Al-</a:t>
            </a:r>
            <a:r>
              <a:rPr lang="en-US" sz="2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Mansour</a:t>
            </a:r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University College    </a:t>
            </a:r>
          </a:p>
          <a:p>
            <a:pPr algn="ctr" rtl="0"/>
            <a:r>
              <a:rPr lang="ar-IQ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كلية المنصور الجامعة</a:t>
            </a:r>
            <a:endParaRPr lang="en-US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rtl="0"/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Civil Engineering Department</a:t>
            </a:r>
          </a:p>
          <a:p>
            <a:pPr algn="ctr" rtl="0"/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Second Year 2017-2018</a:t>
            </a:r>
          </a:p>
          <a:p>
            <a:pPr algn="ctr" rtl="0"/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**Mechanics of Material**</a:t>
            </a:r>
          </a:p>
        </p:txBody>
      </p:sp>
    </p:spTree>
    <p:extLst>
      <p:ext uri="{BB962C8B-B14F-4D97-AF65-F5344CB8AC3E}">
        <p14:creationId xmlns:p14="http://schemas.microsoft.com/office/powerpoint/2010/main" val="45176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345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2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85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34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689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503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04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82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60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751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7544" y="692696"/>
            <a:ext cx="7848600" cy="39087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8800" b="1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Lecture 6</a:t>
            </a:r>
            <a:endParaRPr lang="en-US" sz="88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  <a:p>
            <a:pPr algn="ctr"/>
            <a:endParaRPr lang="en-US" sz="88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  <a:p>
            <a:pPr algn="ctr"/>
            <a:r>
              <a:rPr lang="en-US" sz="72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Multi Bar</a:t>
            </a:r>
          </a:p>
        </p:txBody>
      </p:sp>
    </p:spTree>
    <p:extLst>
      <p:ext uri="{BB962C8B-B14F-4D97-AF65-F5344CB8AC3E}">
        <p14:creationId xmlns:p14="http://schemas.microsoft.com/office/powerpoint/2010/main" val="156383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874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04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959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80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36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144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87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6" y="27384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26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061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66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836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10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296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899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60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49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-30005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060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662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144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24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222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397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589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768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404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745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153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322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3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014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217</TotalTime>
  <Words>54</Words>
  <Application>Microsoft Office PowerPoint</Application>
  <PresentationFormat>On-screen Show (4:3)</PresentationFormat>
  <Paragraphs>14</Paragraphs>
  <Slides>43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2" baseType="lpstr">
      <vt:lpstr>Aharoni</vt:lpstr>
      <vt:lpstr>Arial</vt:lpstr>
      <vt:lpstr>Calibri</vt:lpstr>
      <vt:lpstr>Constantia</vt:lpstr>
      <vt:lpstr>Garamond</vt:lpstr>
      <vt:lpstr>Majalla UI</vt:lpstr>
      <vt:lpstr>Times New Roman</vt:lpstr>
      <vt:lpstr>Wingdings 2</vt:lpstr>
      <vt:lpstr>Flow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ola</dc:creator>
  <cp:lastModifiedBy>mom</cp:lastModifiedBy>
  <cp:revision>88</cp:revision>
  <dcterms:created xsi:type="dcterms:W3CDTF">2015-09-26T22:51:31Z</dcterms:created>
  <dcterms:modified xsi:type="dcterms:W3CDTF">2017-12-17T02:29:58Z</dcterms:modified>
</cp:coreProperties>
</file>